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6ace5b75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6ace5b75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6365440d56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6365440d56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6d380e5ba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6d380e5ba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365440d56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365440d56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6d380e5ba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6d380e5ba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6365440d56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6365440d56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6d380e5ba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6d380e5ba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6365440d56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6365440d56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6d380e5ba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6d380e5ba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6365440d56_1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6365440d56_1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63ec33524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63ec33524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6d554f7b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6d554f7b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6365440d56_1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6365440d56_1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6365440d56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6365440d56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63ec33524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63ec33524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63ec335240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63ec335240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63ec33524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63ec335240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63ec335240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63ec335240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63ec3352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63ec3352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63ec33524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63ec33524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6365440d5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6365440d5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hyperlink" Target="https://www.youtube.com/watch?v=xP5-iIeKXE8" TargetMode="Externa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Conway’s Game of Life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Author: B103040012 謝承翰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BUT HOW?</a:t>
            </a:r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universal Turing machine有個充分必要條件，它可以模擬出任意其他的Turing machine。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已知現代電腦架構是一種universal Turing machine，只要在生命遊戲中模擬出電腦就好了。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現代電腦架構可以由最基本的三個邏輯閘組成，NOT、AND、OR。</a:t>
            </a:r>
            <a:endParaRPr baseline="-25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311700" y="188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Signal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6675" y="1200850"/>
            <a:ext cx="4754546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/>
          <p:nvPr/>
        </p:nvSpPr>
        <p:spPr>
          <a:xfrm>
            <a:off x="4756200" y="3018475"/>
            <a:ext cx="338100" cy="389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3"/>
          <p:cNvSpPr txBox="1"/>
          <p:nvPr/>
        </p:nvSpPr>
        <p:spPr>
          <a:xfrm>
            <a:off x="6938625" y="3007675"/>
            <a:ext cx="624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glider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29" name="Google Shape;129;p23"/>
          <p:cNvCxnSpPr>
            <a:stCxn id="128" idx="1"/>
            <a:endCxn id="127" idx="3"/>
          </p:cNvCxnSpPr>
          <p:nvPr/>
        </p:nvCxnSpPr>
        <p:spPr>
          <a:xfrm flipH="1">
            <a:off x="5094225" y="3207775"/>
            <a:ext cx="1844400" cy="5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0" name="Google Shape;130;p23"/>
          <p:cNvSpPr/>
          <p:nvPr/>
        </p:nvSpPr>
        <p:spPr>
          <a:xfrm>
            <a:off x="1996675" y="1235675"/>
            <a:ext cx="2482200" cy="686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3"/>
          <p:cNvSpPr txBox="1"/>
          <p:nvPr/>
        </p:nvSpPr>
        <p:spPr>
          <a:xfrm>
            <a:off x="6751225" y="1378775"/>
            <a:ext cx="225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Gosper glider gun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32" name="Google Shape;132;p23"/>
          <p:cNvCxnSpPr>
            <a:stCxn id="131" idx="1"/>
            <a:endCxn id="130" idx="3"/>
          </p:cNvCxnSpPr>
          <p:nvPr/>
        </p:nvCxnSpPr>
        <p:spPr>
          <a:xfrm rot="10800000">
            <a:off x="4478725" y="1578875"/>
            <a:ext cx="227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Signal</a:t>
            </a:r>
            <a:r>
              <a:rPr lang="zh-TW" altLang="en-US" dirty="0"/>
              <a:t>效果演示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title"/>
          </p:nvPr>
        </p:nvSpPr>
        <p:spPr>
          <a:xfrm>
            <a:off x="311700" y="178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NOT Gate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3938" y="1017725"/>
            <a:ext cx="5716117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5"/>
          <p:cNvSpPr/>
          <p:nvPr/>
        </p:nvSpPr>
        <p:spPr>
          <a:xfrm>
            <a:off x="6334075" y="1420100"/>
            <a:ext cx="1095900" cy="28791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6" name="Google Shape;146;p25"/>
          <p:cNvCxnSpPr/>
          <p:nvPr/>
        </p:nvCxnSpPr>
        <p:spPr>
          <a:xfrm>
            <a:off x="3321750" y="1645500"/>
            <a:ext cx="2069700" cy="20595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7" name="Google Shape;147;p25"/>
          <p:cNvCxnSpPr/>
          <p:nvPr/>
        </p:nvCxnSpPr>
        <p:spPr>
          <a:xfrm flipH="1">
            <a:off x="5852650" y="3028725"/>
            <a:ext cx="829800" cy="9837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8" name="Google Shape;148;p25"/>
          <p:cNvSpPr txBox="1"/>
          <p:nvPr/>
        </p:nvSpPr>
        <p:spPr>
          <a:xfrm>
            <a:off x="6682450" y="4350250"/>
            <a:ext cx="74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output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9" name="Google Shape;149;p25"/>
          <p:cNvSpPr txBox="1"/>
          <p:nvPr/>
        </p:nvSpPr>
        <p:spPr>
          <a:xfrm>
            <a:off x="3988175" y="4334800"/>
            <a:ext cx="1095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glider eater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0" name="Google Shape;150;p25"/>
          <p:cNvSpPr/>
          <p:nvPr/>
        </p:nvSpPr>
        <p:spPr>
          <a:xfrm>
            <a:off x="3916475" y="4156150"/>
            <a:ext cx="1618800" cy="5943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5"/>
          <p:cNvSpPr/>
          <p:nvPr/>
        </p:nvSpPr>
        <p:spPr>
          <a:xfrm>
            <a:off x="4827850" y="4350250"/>
            <a:ext cx="1854600" cy="400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1713950" y="1173350"/>
            <a:ext cx="1372200" cy="7701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5"/>
          <p:cNvSpPr/>
          <p:nvPr/>
        </p:nvSpPr>
        <p:spPr>
          <a:xfrm>
            <a:off x="3269725" y="1091875"/>
            <a:ext cx="1302300" cy="6516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5"/>
          <p:cNvSpPr/>
          <p:nvPr/>
        </p:nvSpPr>
        <p:spPr>
          <a:xfrm>
            <a:off x="2652825" y="1170763"/>
            <a:ext cx="747900" cy="493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5"/>
          <p:cNvSpPr txBox="1"/>
          <p:nvPr/>
        </p:nvSpPr>
        <p:spPr>
          <a:xfrm>
            <a:off x="2652825" y="617525"/>
            <a:ext cx="74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NOT Gate</a:t>
            </a:r>
            <a:r>
              <a:rPr lang="zh-TW" altLang="en-US" dirty="0"/>
              <a:t>效果演示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>
            <a:spLocks noGrp="1"/>
          </p:cNvSpPr>
          <p:nvPr>
            <p:ph type="title"/>
          </p:nvPr>
        </p:nvSpPr>
        <p:spPr>
          <a:xfrm>
            <a:off x="311700" y="61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AND gate</a:t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525" y="634225"/>
            <a:ext cx="7118941" cy="420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7"/>
          <p:cNvSpPr/>
          <p:nvPr/>
        </p:nvSpPr>
        <p:spPr>
          <a:xfrm>
            <a:off x="1012525" y="634225"/>
            <a:ext cx="1850700" cy="6531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7"/>
          <p:cNvSpPr/>
          <p:nvPr/>
        </p:nvSpPr>
        <p:spPr>
          <a:xfrm>
            <a:off x="3340350" y="634225"/>
            <a:ext cx="1850700" cy="6531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0" name="Google Shape;170;p27"/>
          <p:cNvCxnSpPr/>
          <p:nvPr/>
        </p:nvCxnSpPr>
        <p:spPr>
          <a:xfrm>
            <a:off x="2384850" y="1422600"/>
            <a:ext cx="2689800" cy="26808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1" name="Google Shape;171;p27"/>
          <p:cNvCxnSpPr/>
          <p:nvPr/>
        </p:nvCxnSpPr>
        <p:spPr>
          <a:xfrm>
            <a:off x="4758850" y="1377475"/>
            <a:ext cx="1669800" cy="17241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2" name="Google Shape;172;p27"/>
          <p:cNvCxnSpPr/>
          <p:nvPr/>
        </p:nvCxnSpPr>
        <p:spPr>
          <a:xfrm flipH="1">
            <a:off x="6492175" y="1991275"/>
            <a:ext cx="1083000" cy="1155600"/>
          </a:xfrm>
          <a:prstGeom prst="straightConnector1">
            <a:avLst/>
          </a:prstGeom>
          <a:noFill/>
          <a:ln w="9525" cap="flat" cmpd="sng">
            <a:solidFill>
              <a:srgbClr val="FFFF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3" name="Google Shape;173;p27"/>
          <p:cNvSpPr/>
          <p:nvPr/>
        </p:nvSpPr>
        <p:spPr>
          <a:xfrm>
            <a:off x="7457800" y="871975"/>
            <a:ext cx="532500" cy="1877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/>
          <p:nvPr/>
        </p:nvSpPr>
        <p:spPr>
          <a:xfrm>
            <a:off x="2014725" y="871975"/>
            <a:ext cx="451200" cy="433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4432800" y="871975"/>
            <a:ext cx="451200" cy="433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 txBox="1"/>
          <p:nvPr/>
        </p:nvSpPr>
        <p:spPr>
          <a:xfrm>
            <a:off x="1229350" y="888475"/>
            <a:ext cx="78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3647400" y="888475"/>
            <a:ext cx="78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B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8" name="Google Shape;178;p27"/>
          <p:cNvSpPr/>
          <p:nvPr/>
        </p:nvSpPr>
        <p:spPr>
          <a:xfrm>
            <a:off x="5102000" y="4838700"/>
            <a:ext cx="2969700" cy="261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7"/>
          <p:cNvSpPr txBox="1"/>
          <p:nvPr/>
        </p:nvSpPr>
        <p:spPr>
          <a:xfrm>
            <a:off x="4322550" y="4769550"/>
            <a:ext cx="75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output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0" name="Google Shape;180;p27"/>
          <p:cNvSpPr/>
          <p:nvPr/>
        </p:nvSpPr>
        <p:spPr>
          <a:xfrm>
            <a:off x="4840100" y="4446525"/>
            <a:ext cx="261900" cy="261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7"/>
          <p:cNvSpPr txBox="1"/>
          <p:nvPr/>
        </p:nvSpPr>
        <p:spPr>
          <a:xfrm>
            <a:off x="3757100" y="4344200"/>
            <a:ext cx="1083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glider eater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AND gate</a:t>
            </a:r>
            <a:r>
              <a:rPr lang="zh-TW" altLang="en-US" dirty="0"/>
              <a:t>效果演示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>
            <a:spLocks noGrp="1"/>
          </p:cNvSpPr>
          <p:nvPr>
            <p:ph type="title"/>
          </p:nvPr>
        </p:nvSpPr>
        <p:spPr>
          <a:xfrm>
            <a:off x="311700" y="181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OR gate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775" y="929450"/>
            <a:ext cx="7330439" cy="39131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/>
          <p:nvPr/>
        </p:nvSpPr>
        <p:spPr>
          <a:xfrm>
            <a:off x="906775" y="1374025"/>
            <a:ext cx="581100" cy="16701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9"/>
          <p:cNvSpPr/>
          <p:nvPr/>
        </p:nvSpPr>
        <p:spPr>
          <a:xfrm>
            <a:off x="7656125" y="1164225"/>
            <a:ext cx="581100" cy="16701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9"/>
          <p:cNvSpPr/>
          <p:nvPr/>
        </p:nvSpPr>
        <p:spPr>
          <a:xfrm>
            <a:off x="5647600" y="4401275"/>
            <a:ext cx="204900" cy="2256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9"/>
          <p:cNvSpPr/>
          <p:nvPr/>
        </p:nvSpPr>
        <p:spPr>
          <a:xfrm>
            <a:off x="3004125" y="4842625"/>
            <a:ext cx="4702800" cy="199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9"/>
          <p:cNvSpPr txBox="1"/>
          <p:nvPr/>
        </p:nvSpPr>
        <p:spPr>
          <a:xfrm>
            <a:off x="2082150" y="616250"/>
            <a:ext cx="79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9" name="Google Shape;199;p29"/>
          <p:cNvSpPr txBox="1"/>
          <p:nvPr/>
        </p:nvSpPr>
        <p:spPr>
          <a:xfrm>
            <a:off x="4382225" y="638050"/>
            <a:ext cx="79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input B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0" name="Google Shape;200;p29"/>
          <p:cNvSpPr txBox="1"/>
          <p:nvPr/>
        </p:nvSpPr>
        <p:spPr>
          <a:xfrm>
            <a:off x="6942500" y="4439825"/>
            <a:ext cx="79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output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01" name="Google Shape;201;p29"/>
          <p:cNvCxnSpPr/>
          <p:nvPr/>
        </p:nvCxnSpPr>
        <p:spPr>
          <a:xfrm>
            <a:off x="2670725" y="1446750"/>
            <a:ext cx="2510400" cy="25206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2" name="Google Shape;202;p29"/>
          <p:cNvCxnSpPr/>
          <p:nvPr/>
        </p:nvCxnSpPr>
        <p:spPr>
          <a:xfrm>
            <a:off x="4971525" y="1512400"/>
            <a:ext cx="1741800" cy="17724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3" name="Google Shape;203;p29"/>
          <p:cNvCxnSpPr/>
          <p:nvPr/>
        </p:nvCxnSpPr>
        <p:spPr>
          <a:xfrm flipH="1">
            <a:off x="6747800" y="2142450"/>
            <a:ext cx="993600" cy="10350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9"/>
          <p:cNvCxnSpPr/>
          <p:nvPr/>
        </p:nvCxnSpPr>
        <p:spPr>
          <a:xfrm>
            <a:off x="1522350" y="2571750"/>
            <a:ext cx="2069700" cy="204930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5" name="Google Shape;205;p29"/>
          <p:cNvSpPr txBox="1"/>
          <p:nvPr/>
        </p:nvSpPr>
        <p:spPr>
          <a:xfrm>
            <a:off x="5852500" y="4439825"/>
            <a:ext cx="850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chemeClr val="dk1"/>
                </a:solidFill>
              </a:rPr>
              <a:t>glider eater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06" name="Google Shape;206;p29"/>
          <p:cNvSpPr/>
          <p:nvPr/>
        </p:nvSpPr>
        <p:spPr>
          <a:xfrm>
            <a:off x="1522350" y="929450"/>
            <a:ext cx="1710900" cy="475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2222550" y="1008900"/>
            <a:ext cx="518100" cy="400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9"/>
          <p:cNvSpPr/>
          <p:nvPr/>
        </p:nvSpPr>
        <p:spPr>
          <a:xfrm>
            <a:off x="3795475" y="929450"/>
            <a:ext cx="1710900" cy="475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9"/>
          <p:cNvSpPr/>
          <p:nvPr/>
        </p:nvSpPr>
        <p:spPr>
          <a:xfrm>
            <a:off x="4522625" y="1008900"/>
            <a:ext cx="518100" cy="400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OR gate</a:t>
            </a:r>
            <a:r>
              <a:rPr lang="zh-TW" altLang="en-US" dirty="0"/>
              <a:t>效果演示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證明Conway’s Game of Life是Turing Complete</a:t>
            </a:r>
            <a:endParaRPr/>
          </a:p>
        </p:txBody>
      </p:sp>
      <p:sp>
        <p:nvSpPr>
          <p:cNvPr id="221" name="Google Shape;221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將這些Logic gate組合起來，就有Latch、Flip-Flops、register、adder、multiplexor、ALU、CU。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然後再把signal接好，就有一台電腦出現在Conway’s Game of Life。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規則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給定一無限大的網格，每個網格都有一個細胞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細胞的狀態只有死亡或存活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若細胞存活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當周圍存活細胞&lt;2，死亡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當周圍存活細胞為2或3，繼續存活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當周圍存活細胞&gt;3，死亡</a:t>
            </a:r>
            <a:endParaRPr sz="14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若細胞死亡</a:t>
            </a:r>
            <a:endParaRPr/>
          </a:p>
          <a:p>
            <a:pPr marL="899999" lvl="1" indent="-317499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當周圍存活細胞=3，開始存活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Life in Life?</a:t>
            </a:r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再多想一點，Conway's Game of Life是一種universal Turing machine，而它的特性是可以模擬出任何Turing machine。且universal Turing machine是Turing machine的一個子集合。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所以Game of Life可以模擬另一個Game of Life?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311700" y="208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5"/>
              </a:rPr>
              <a:t>Life in Life</a:t>
            </a:r>
            <a:endParaRPr/>
          </a:p>
        </p:txBody>
      </p:sp>
      <p:pic>
        <p:nvPicPr>
          <p:cNvPr id="2" name="Life in life">
            <a:hlinkClick r:id="" action="ppaction://media"/>
            <a:extLst>
              <a:ext uri="{FF2B5EF4-FFF2-40B4-BE49-F238E27FC236}">
                <a16:creationId xmlns:a16="http://schemas.microsoft.com/office/drawing/2014/main" id="{AEAADC4D-D6CD-254A-722D-F5B25FBCEC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6605" y="780750"/>
            <a:ext cx="7530790" cy="42360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報告結束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程式實現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Cell物件屬性: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(x, y)座標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目前狀態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下個狀態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Cell物件方法: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draw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detect (決定下個狀態)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transform (狀態轉移)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165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程式實現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0896" y="833298"/>
            <a:ext cx="3818751" cy="383387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/>
        </p:nvSpPr>
        <p:spPr>
          <a:xfrm>
            <a:off x="688525" y="2371650"/>
            <a:ext cx="133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改變下個狀態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75" name="Google Shape;75;p16"/>
          <p:cNvCxnSpPr>
            <a:stCxn id="74" idx="3"/>
          </p:cNvCxnSpPr>
          <p:nvPr/>
        </p:nvCxnSpPr>
        <p:spPr>
          <a:xfrm rot="10800000" flipH="1">
            <a:off x="2020525" y="1573950"/>
            <a:ext cx="2090100" cy="997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" name="Google Shape;76;p16"/>
          <p:cNvCxnSpPr>
            <a:stCxn id="74" idx="3"/>
          </p:cNvCxnSpPr>
          <p:nvPr/>
        </p:nvCxnSpPr>
        <p:spPr>
          <a:xfrm rot="10800000" flipH="1">
            <a:off x="2020525" y="2321850"/>
            <a:ext cx="2582100" cy="249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" name="Google Shape;77;p16"/>
          <p:cNvCxnSpPr>
            <a:stCxn id="74" idx="3"/>
          </p:cNvCxnSpPr>
          <p:nvPr/>
        </p:nvCxnSpPr>
        <p:spPr>
          <a:xfrm>
            <a:off x="2020525" y="2571750"/>
            <a:ext cx="2582100" cy="129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" name="Google Shape;78;p16"/>
          <p:cNvCxnSpPr>
            <a:stCxn id="74" idx="3"/>
          </p:cNvCxnSpPr>
          <p:nvPr/>
        </p:nvCxnSpPr>
        <p:spPr>
          <a:xfrm>
            <a:off x="2020525" y="2571750"/>
            <a:ext cx="2121000" cy="69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" name="Google Shape;79;p16"/>
          <p:cNvSpPr txBox="1"/>
          <p:nvPr/>
        </p:nvSpPr>
        <p:spPr>
          <a:xfrm>
            <a:off x="688525" y="4155775"/>
            <a:ext cx="149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轉移至下個狀態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80" name="Google Shape;80;p16"/>
          <p:cNvCxnSpPr>
            <a:stCxn id="79" idx="3"/>
          </p:cNvCxnSpPr>
          <p:nvPr/>
        </p:nvCxnSpPr>
        <p:spPr>
          <a:xfrm>
            <a:off x="2184325" y="4355875"/>
            <a:ext cx="942900" cy="35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77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程式實現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3375" y="689850"/>
            <a:ext cx="4410299" cy="4410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7"/>
          <p:cNvCxnSpPr>
            <a:stCxn id="88" idx="3"/>
          </p:cNvCxnSpPr>
          <p:nvPr/>
        </p:nvCxnSpPr>
        <p:spPr>
          <a:xfrm rot="10800000" flipH="1">
            <a:off x="2440525" y="2034925"/>
            <a:ext cx="1381200" cy="149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" name="Google Shape;88;p17"/>
          <p:cNvSpPr txBox="1"/>
          <p:nvPr/>
        </p:nvSpPr>
        <p:spPr>
          <a:xfrm>
            <a:off x="250225" y="1984525"/>
            <a:ext cx="219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判斷周圍存活細胞的數量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89" name="Google Shape;89;p17"/>
          <p:cNvCxnSpPr>
            <a:stCxn id="90" idx="3"/>
          </p:cNvCxnSpPr>
          <p:nvPr/>
        </p:nvCxnSpPr>
        <p:spPr>
          <a:xfrm>
            <a:off x="1856575" y="3679400"/>
            <a:ext cx="1977600" cy="5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" name="Google Shape;90;p17"/>
          <p:cNvSpPr txBox="1"/>
          <p:nvPr/>
        </p:nvSpPr>
        <p:spPr>
          <a:xfrm>
            <a:off x="176275" y="3479300"/>
            <a:ext cx="168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決定下個轉移狀態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1159850" y="4288975"/>
            <a:ext cx="92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轉移狀態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92" name="Google Shape;92;p17"/>
          <p:cNvCxnSpPr>
            <a:stCxn id="91" idx="3"/>
          </p:cNvCxnSpPr>
          <p:nvPr/>
        </p:nvCxnSpPr>
        <p:spPr>
          <a:xfrm>
            <a:off x="2082050" y="4489075"/>
            <a:ext cx="1710900" cy="45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最終結果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/>
        </p:nvSpPr>
        <p:spPr>
          <a:xfrm>
            <a:off x="622200" y="2279250"/>
            <a:ext cx="7899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600">
                <a:solidFill>
                  <a:schemeClr val="dk1"/>
                </a:solidFill>
              </a:rPr>
              <a:t>Conway’s Game of Life是Turing complete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什麼是Turing Complete?</a:t>
            </a: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最簡單的解答: 對一個可計算問題，對於任意輸入，只要保證有答案，那一個Turing Complete的系統就一定可以算出結果。(不嚴謹地說，這樣的系統也被稱做universal Turing machine)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例子: general-purpose的程式語言(C/C++, Java, Python等)、C++的template、通用型電腦......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證明Conway’s Game of Life是Turing Complete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696</Words>
  <Application>Microsoft Office PowerPoint</Application>
  <PresentationFormat>如螢幕大小 (16:9)</PresentationFormat>
  <Paragraphs>68</Paragraphs>
  <Slides>22</Slides>
  <Notes>22</Notes>
  <HiddenSlides>0</HiddenSlides>
  <MMClips>1</MMClips>
  <ScaleCrop>false</ScaleCrop>
  <HeadingPairs>
    <vt:vector size="6" baseType="variant">
      <vt:variant>
        <vt:lpstr>使用字型</vt:lpstr>
      </vt:variant>
      <vt:variant>
        <vt:i4>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4" baseType="lpstr">
      <vt:lpstr>Arial</vt:lpstr>
      <vt:lpstr>Simple Dark</vt:lpstr>
      <vt:lpstr>Conway’s Game of Life</vt:lpstr>
      <vt:lpstr>規則</vt:lpstr>
      <vt:lpstr>程式實現</vt:lpstr>
      <vt:lpstr>程式實現</vt:lpstr>
      <vt:lpstr>程式實現</vt:lpstr>
      <vt:lpstr>最終結果</vt:lpstr>
      <vt:lpstr>PowerPoint 簡報</vt:lpstr>
      <vt:lpstr>什麼是Turing Complete?</vt:lpstr>
      <vt:lpstr>證明Conway’s Game of Life是Turing Complete</vt:lpstr>
      <vt:lpstr>BUT HOW?</vt:lpstr>
      <vt:lpstr>Signal</vt:lpstr>
      <vt:lpstr>Signal效果演示</vt:lpstr>
      <vt:lpstr>NOT Gate</vt:lpstr>
      <vt:lpstr>NOT Gate效果演示</vt:lpstr>
      <vt:lpstr>AND gate</vt:lpstr>
      <vt:lpstr>AND gate效果演示</vt:lpstr>
      <vt:lpstr>OR gate</vt:lpstr>
      <vt:lpstr>OR gate效果演示</vt:lpstr>
      <vt:lpstr>證明Conway’s Game of Life是Turing Complete</vt:lpstr>
      <vt:lpstr>Life in Life?</vt:lpstr>
      <vt:lpstr>Life in Life</vt:lpstr>
      <vt:lpstr>報告結束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Conway’s Game of Life</dc:title>
  <cp:lastModifiedBy>HsiehTonny</cp:lastModifiedBy>
  <cp:revision>2</cp:revision>
  <dcterms:modified xsi:type="dcterms:W3CDTF">2022-12-12T18:07:56Z</dcterms:modified>
</cp:coreProperties>
</file>